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8C6AA0-D133-443D-A564-81D39B921D4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13DD32-5979-4A74-AF00-8DE7C57894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484784"/>
            <a:ext cx="5466184" cy="1512168"/>
          </a:xfrm>
        </p:spPr>
        <p:txBody>
          <a:bodyPr/>
          <a:lstStyle/>
          <a:p>
            <a:r>
              <a:rPr lang="ru-RU" sz="4000" dirty="0" smtClean="0"/>
              <a:t>Подготовка ребенка к </a:t>
            </a:r>
            <a:br>
              <a:rPr lang="ru-RU" sz="4000" dirty="0" smtClean="0"/>
            </a:br>
            <a:r>
              <a:rPr lang="ru-RU" sz="4000" dirty="0" smtClean="0"/>
              <a:t>дет. саду</a:t>
            </a:r>
            <a:endParaRPr lang="ru-RU" sz="4000" dirty="0"/>
          </a:p>
        </p:txBody>
      </p:sp>
      <p:pic>
        <p:nvPicPr>
          <p:cNvPr id="1026" name="Picture 2" descr="C:\Users\ASUS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4680520" cy="31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685800"/>
            <a:ext cx="4752528" cy="5335488"/>
          </a:xfrm>
        </p:spPr>
        <p:txBody>
          <a:bodyPr/>
          <a:lstStyle/>
          <a:p>
            <a:r>
              <a:rPr lang="ru-RU" b="1" dirty="0"/>
              <a:t>Также ребенку важно овладеть вилкой и ложкой. </a:t>
            </a:r>
            <a:r>
              <a:rPr lang="ru-RU" dirty="0"/>
              <a:t>Показывайте, как нужно держать столовые приборы, и регулярно объясняйте правила поведения за столом. Пусть малыш участвует в приготовлении пищи: так он будет более заинтересован в процессе и быстрее учиться.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ASUS\Desktop\foto_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554723" cy="23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7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5256584" cy="5335488"/>
          </a:xfrm>
        </p:spPr>
        <p:txBody>
          <a:bodyPr>
            <a:normAutofit/>
          </a:bodyPr>
          <a:lstStyle/>
          <a:p>
            <a:r>
              <a:rPr lang="ru-RU" b="1" dirty="0"/>
              <a:t>Не менее важны для ребенка базовые навыки личной гигиены. </a:t>
            </a:r>
            <a:r>
              <a:rPr lang="ru-RU" dirty="0"/>
              <a:t>Покажите, как правильно мыть руки, расскажите, что это нужно делать обязательно перед едой и после туалета или улицы. Превратите эти процедуры в увлекательную игру, чтобы ребенок не воспринимал их как рутинные обязанности. Хвалите его за самостоятельность и поддерживайте, если что-то не получается.</a:t>
            </a:r>
          </a:p>
        </p:txBody>
      </p:sp>
      <p:pic>
        <p:nvPicPr>
          <p:cNvPr id="10242" name="Picture 2" descr="C:\Users\ASUS\Desktop\a5abba34cabe4114cbe96e69a60ad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563888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725252"/>
            <a:ext cx="5112568" cy="55515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Установите режим, как в детском саду</a:t>
            </a:r>
          </a:p>
          <a:p>
            <a:r>
              <a:rPr lang="ru-RU" dirty="0"/>
              <a:t>Правильный режим помогает малышу привыкнуть к стабильному распорядку, что снижает уровень стресса и облегчает адаптацию к новому окружению. Сначала узнайте, какого графика придерживаются в том садике, куда собираетесь отправлять кроху. Сложнее всего подстроить сон ребенка под нужный режим, поэтому начните с этого. Корректируйте время укладывания и подъема, приближая его к расписанию, принятому в детском саду. Важно делать это постепенно, чтобы организм ребенка успел адаптироваться к изменениям без излишнего стресса. Например, несколько дней подряд сдвигайте время укладывания на 10—15 минут, пока не достигнете результата.</a:t>
            </a:r>
          </a:p>
        </p:txBody>
      </p:sp>
      <p:pic>
        <p:nvPicPr>
          <p:cNvPr id="11266" name="Picture 2" descr="C:\Users\ASUS\Desktop\shutterstock_420756877-min2-ru-ru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26874" cy="23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3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5400600" cy="5407496"/>
          </a:xfrm>
        </p:spPr>
        <p:txBody>
          <a:bodyPr/>
          <a:lstStyle/>
          <a:p>
            <a:r>
              <a:rPr lang="ru-RU" b="1" dirty="0"/>
              <a:t>Регулярное питание</a:t>
            </a:r>
            <a:r>
              <a:rPr lang="ru-RU" dirty="0"/>
              <a:t> — еще один значимый элемент режима дня. Важно, чтобы ребенок ел в одно и то же время каждый день. Это помогает организму привыкнуть к регулярным приемам пищи, улучшает работу желудочно-кишечного тракта и общее самочувствие. Постепенно вводите распорядок, схожий с тем, что будет в детском саду: завтрак, обед, полдник и ужин в определенное время.</a:t>
            </a:r>
          </a:p>
        </p:txBody>
      </p:sp>
      <p:pic>
        <p:nvPicPr>
          <p:cNvPr id="12290" name="Picture 2" descr="C:\Users\ASUS\Desktop\9nvto0rrw1881rkr5xvcg74c3qgxs1dx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96" y="2060848"/>
            <a:ext cx="33322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4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85800"/>
            <a:ext cx="5184576" cy="57675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Подготовьте психологически</a:t>
            </a:r>
          </a:p>
          <a:p>
            <a:r>
              <a:rPr lang="ru-RU" dirty="0"/>
              <a:t>Придумайте небольшой ритуал, который будете проводить каждое утро перед уходом в детский сад. Это может быть особое объятие или жест, позволяющий ребенку чувствовать себя увереннее.</a:t>
            </a:r>
          </a:p>
          <a:p>
            <a:r>
              <a:rPr lang="ru-RU" dirty="0"/>
              <a:t>Играйте вместе в «детский сад», где вы будете в роли воспитателя. Это поможет ему лучше понять, что его ждет, и снизит уровень тревожности. Используйте игрушки, чтобы показать, как проходит день в детском саду: утренние сборы, занятия, обед, игры и сон.</a:t>
            </a:r>
          </a:p>
          <a:p>
            <a:r>
              <a:rPr lang="ru-RU" dirty="0"/>
              <a:t>Покажите ребенку фотографии детского сада, его группы, воспитателей и других детей (при наличии сайта или профиля в социальных сетях). Если есть возможность, посетите учреждение вместе с ним несколько раз, чтобы малыш начал привыкать. Также вы можете иногда проходить около территории детского сада, когда другие детки выходят на прогулку.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ASUS\Desktop\foto_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90118" cy="20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7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5328592" cy="5407496"/>
          </a:xfrm>
        </p:spPr>
        <p:txBody>
          <a:bodyPr/>
          <a:lstStyle/>
          <a:p>
            <a:r>
              <a:rPr lang="ru-RU" dirty="0"/>
              <a:t>Не забывайте об эмоциональной поддержке ребенка. Говорите о его чувствах и переживаниях, подбадривайте и обнимайте. Помогите малышу настроиться на позитивные эмоции и новые впечатления.</a:t>
            </a:r>
          </a:p>
          <a:p>
            <a:r>
              <a:rPr lang="ru-RU" dirty="0"/>
              <a:t>Помните, что каждый ребенок уникален, и подготовка к детскому саду может занять разное количество времени. Главное — быть терпеливыми, поддерживать своего малыша и верить в его силы.</a:t>
            </a:r>
          </a:p>
          <a:p>
            <a:endParaRPr lang="ru-RU" dirty="0"/>
          </a:p>
        </p:txBody>
      </p:sp>
      <p:pic>
        <p:nvPicPr>
          <p:cNvPr id="14338" name="Picture 2" descr="C:\Users\ASUS\Desktop\8c82aed93c280ee7b1e1637059ece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1556792"/>
            <a:ext cx="2707135" cy="27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2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940152" cy="61926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Как минимизировать стресс при подготовке к саду</a:t>
            </a:r>
          </a:p>
          <a:p>
            <a:r>
              <a:rPr lang="ru-RU" dirty="0"/>
              <a:t>Когда ребенок испытывает стресс, ему сложнее привыкнуть к новому распорядку дня, незнакомым людям и обстановке. Он может стать более тревожным, капризным и неуверенным в себе. В результате подготовка к детскому саду не приведет к ожидаемым успехам, адаптация затянется, а сам процесс посещения станет менее приятным как для крохи, так и для родителей. Эти несколько советов помогут минимизировать стресс у малыша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Избегайте </a:t>
            </a:r>
            <a:r>
              <a:rPr lang="ru-RU" dirty="0"/>
              <a:t>резких перемен в жизни ребенка. Внедряйте все изменения постепенно, чтобы дать ему время адаптироваться. Кроме того, постарайтесь не совмещать крупные события в жизни дошкольника с началом посещения детского сада. Например, если планируется переезд или рождение еще одного малыша, старайтесь выдержать интервал, чтобы ребенок мог адаптироваться к каждому изменению в жизни по отдельности.</a:t>
            </a:r>
          </a:p>
          <a:p>
            <a:endParaRPr lang="ru-RU" dirty="0"/>
          </a:p>
        </p:txBody>
      </p:sp>
      <p:pic>
        <p:nvPicPr>
          <p:cNvPr id="15362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038476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5400600" cy="54074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Развивайте речь малыша, чтобы он мог говорить о своих потребностях и просить о помощи воспитателей. Учите ребенка выражать свои желания и чувства словами. Это позволит ему быть спокойнее в детском саду.</a:t>
            </a:r>
          </a:p>
          <a:p>
            <a:r>
              <a:rPr lang="ru-RU" dirty="0"/>
              <a:t>Старайтесь сами не нервничать и быть уверенными в своих действиях. Дети очень чувствительны к эмоциональному состоянию родителей, и если вы будете спокойны, это передастся вашему малышу.</a:t>
            </a:r>
          </a:p>
          <a:p>
            <a:r>
              <a:rPr lang="ru-RU" dirty="0"/>
              <a:t>Отводите на подготовку к детскому саду достаточно времени. Это позволит ребенку постепенно привыкнуть к новой обстановке и режиму.</a:t>
            </a:r>
          </a:p>
          <a:p>
            <a:endParaRPr lang="ru-RU" dirty="0"/>
          </a:p>
        </p:txBody>
      </p:sp>
      <p:pic>
        <p:nvPicPr>
          <p:cNvPr id="16386" name="Picture 2" descr="C:\Users\ASUS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30" y="1988840"/>
            <a:ext cx="29301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78216" cy="5328592"/>
          </a:xfrm>
        </p:spPr>
        <p:txBody>
          <a:bodyPr/>
          <a:lstStyle/>
          <a:p>
            <a:r>
              <a:rPr lang="ru-RU" dirty="0"/>
              <a:t>Посещение детского сада — это волнительный, а порой и тревожный период как для детей, так и для родителей. В этот момент кажется, что мир перевернулся с ног на голову и столько всего нужно успеть. В первую очередь, необходимо выбрать подходящий садик, пообщаться с заведующей и воспитателями, узнать о питании, оценить обстановку, оформить документы и медицинскую карту. Этот список можно продолжать долго. Но больше всего волнует родителей подготовка: что делать, чтобы малыш легко адаптировался и без слез ходил в детский сад. </a:t>
            </a:r>
          </a:p>
        </p:txBody>
      </p:sp>
    </p:spTree>
    <p:extLst>
      <p:ext uri="{BB962C8B-B14F-4D97-AF65-F5344CB8AC3E}">
        <p14:creationId xmlns:p14="http://schemas.microsoft.com/office/powerpoint/2010/main" val="72614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2408" cy="648072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В каком возрасте нужно начинать подготовку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624736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этом вопросе важно понимать, что процесс подготовки привязан не к определенному возрасту, а к тому времени, когда кроха впервые отправится в сад. В каждой семье это индивидуально: одним мамам скорее нужно выходить на работу, и поэтому малыш начинает посещать ясли с 1 года, у других родителей есть возможность оставить ребенка дома до 4 и более лет.</a:t>
            </a:r>
          </a:p>
          <a:p>
            <a:r>
              <a:rPr lang="ru-RU" dirty="0"/>
              <a:t>Оптимальным для детского сада считается возраст, когда у малыша еще не начался кризис трех лет либо уже прошел, т. е. это примерно с 2,5 до 3,5 лет. У такой рекомендации есть понятное объяснение: первые несколько месяцев посещения детского сада для ребенка всегда сопровождаются стрессом, а значит, это дополнительная эмоциональная нагрузка для него. Во время кризиса трех лет малыш и так переживает серьезные изменения в своем поведении и восприятии мира, что делает его более уязвимым и чувствительным к внешним факторам.</a:t>
            </a:r>
          </a:p>
          <a:p>
            <a:endParaRPr lang="ru-RU" dirty="0"/>
          </a:p>
        </p:txBody>
      </p:sp>
      <p:pic>
        <p:nvPicPr>
          <p:cNvPr id="2050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20" y="1700808"/>
            <a:ext cx="2411760" cy="16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5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85800"/>
            <a:ext cx="4824536" cy="49754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Если в этот период добавить еще и адаптацию к детскому саду, это может привести к усилению тревожности, капризам и проблемам с поведением. Поэтому, если у вас есть возможность, лучше начать посещение детского сада до наступления кризиса или подождать, пока он завершится. Это облегчит адаптацию и сделает важный этап в жизни ребенка более комфортным.</a:t>
            </a:r>
          </a:p>
          <a:p>
            <a:endParaRPr lang="ru-RU" dirty="0"/>
          </a:p>
          <a:p>
            <a:r>
              <a:rPr lang="ru-RU" dirty="0"/>
              <a:t>Подготовка к детскому саду — это процесс, который требует времени и внимания. Начать его стоит за несколько месяцев до посещения учреждения, чтобы ни мама, ни малыш не испытывали стресс, если что-то не получается с первого и даже с пятого раза.</a:t>
            </a:r>
          </a:p>
        </p:txBody>
      </p:sp>
      <p:pic>
        <p:nvPicPr>
          <p:cNvPr id="3074" name="Picture 2" descr="C:\Users\ASUS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0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 чего начать подготовку ребенка к детскому саду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5178152" cy="46085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Расскажите всё-всё о детском садике</a:t>
            </a:r>
          </a:p>
          <a:p>
            <a:r>
              <a:rPr lang="ru-RU" dirty="0"/>
              <a:t>Первым шагом в подготовке является создание положительного образа детского сада. Рассказывайте ребенку о том, как там весело и интересно, сколько новых друзей он сможет завести и какие увлекательные игры и занятия его ждут. Читайте вместе книги и смотрите мультфильмы, где герои ходят в садик. Это поможет ребенку лучше понять, что его ждет, и уменьшит страх перед неизвестностью. Сходите с ним несколько раз «в гости» к воспитателям до начала посещения сада, чтобы кроха мог привыкнуть к новой обстановке и познакомиться с педагогами. Это поможет ему чувствовать себя более уверенно и спокойно.</a:t>
            </a:r>
          </a:p>
        </p:txBody>
      </p:sp>
      <p:pic>
        <p:nvPicPr>
          <p:cNvPr id="4098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4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17265"/>
            <a:ext cx="5472608" cy="53354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Научите малыша легко переносить разлуку с мамой</a:t>
            </a:r>
          </a:p>
          <a:p>
            <a:r>
              <a:rPr lang="ru-RU" dirty="0"/>
              <a:t>Если вы проводите с ребенком все время, начните с коротких расставаний. Оставляйте его с бабушками, дедушками или друзьями. Постепенно увеличивайте время разлуки, чтобы малыш привыкал к вашему отсутствию и понимал, что вы вернетесь. Объясняйте ребенку, что уходите не навсегда, и возвращайтесь вовремя, чтобы он не беспокоился. Главное — не исчезайте без предупреждения, а обязательно прощайтесь у двери. Можно даже придумать специальный ритуал, например, объятие или песенку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ASUS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394176" cy="5479504"/>
          </a:xfrm>
        </p:spPr>
        <p:txBody>
          <a:bodyPr>
            <a:normAutofit/>
          </a:bodyPr>
          <a:lstStyle/>
          <a:p>
            <a:r>
              <a:rPr lang="ru-RU" b="1" dirty="0"/>
              <a:t>Постепенно прививайте навыки самообслуживания</a:t>
            </a:r>
          </a:p>
          <a:p>
            <a:r>
              <a:rPr lang="ru-RU" dirty="0"/>
              <a:t>Научите малыша пользоваться горшком, самостоятельно есть и пить, одеваться и раздеваться. Несмотря на то что педагоги первое время во всём помогают деткам, эти навыки дадут возможность крохе чувствовать себя уверенным и самостоятельным в саду. Обучайте в игровой форме, чтобы ребенок с удовольствием осваивал новые </a:t>
            </a:r>
            <a:r>
              <a:rPr lang="ru-RU" dirty="0" err="1"/>
              <a:t>умелки</a:t>
            </a:r>
            <a:r>
              <a:rPr lang="ru-RU" dirty="0"/>
              <a:t>. </a:t>
            </a:r>
          </a:p>
        </p:txBody>
      </p:sp>
      <p:pic>
        <p:nvPicPr>
          <p:cNvPr id="6146" name="Picture 2" descr="C:\Users\ASUS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4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685800"/>
            <a:ext cx="5112568" cy="533548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Умение пользоваться горшком </a:t>
            </a:r>
            <a:r>
              <a:rPr lang="ru-RU" dirty="0"/>
              <a:t>— один из первых и важных навыков. Начните приучать к нему ребенка до начала посещения детского сада. Обычно к двум годам малыш уже понимает, что такое горшок и что с ним нужно делать. Важно, чтобы ребенок мог самостоятельно распознать свои физиологические потребности и сообщить об этом взрослым. Постепенно переходите от подгузников к регулярному использованию горшка. Хвалите малыша за успехи и поддерживайте его, если что-то не получается сразу.</a:t>
            </a:r>
          </a:p>
        </p:txBody>
      </p:sp>
      <p:pic>
        <p:nvPicPr>
          <p:cNvPr id="7170" name="Picture 2" descr="C:\Users\ASUS\Desktop\devochka-na-gorsh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69197" cy="28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1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5256584" cy="519147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Еще один важный шаг — научить ребенка одеваться и раздеваться самостоятельно. </a:t>
            </a:r>
            <a:r>
              <a:rPr lang="ru-RU" dirty="0"/>
              <a:t>Начинайте с простых вещей: носков или шапки, и постепенно переходите к более сложным задачам, например, застегиванию пуговиц и молний. Превратите процесс обучения в игру, например, устраивайте соревнования, кто быстрее наденет носки, или вместе выбирайте одежду. Поощряйте кроху за его старания и поддерживайте, если что-то не получается с первого раза.</a:t>
            </a:r>
          </a:p>
        </p:txBody>
      </p:sp>
      <p:pic>
        <p:nvPicPr>
          <p:cNvPr id="8194" name="Picture 2" descr="C:\Users\ASUS\Desktop\blog_rebenok_odevaetsa_sa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21" y="1844824"/>
            <a:ext cx="36665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2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</TotalTime>
  <Words>1478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Подготовка ребенка к  дет. саду</vt:lpstr>
      <vt:lpstr>Презентация PowerPoint</vt:lpstr>
      <vt:lpstr>В каком возрасте нужно начинать подготовку</vt:lpstr>
      <vt:lpstr>Презентация PowerPoint</vt:lpstr>
      <vt:lpstr>С чего начать подготовку ребенка к детскому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ребенка к  дет. саду</dc:title>
  <dc:creator>ASUS</dc:creator>
  <cp:lastModifiedBy>ASUS</cp:lastModifiedBy>
  <cp:revision>7</cp:revision>
  <dcterms:created xsi:type="dcterms:W3CDTF">2025-10-22T07:06:39Z</dcterms:created>
  <dcterms:modified xsi:type="dcterms:W3CDTF">2025-10-22T08:17:58Z</dcterms:modified>
</cp:coreProperties>
</file>